
<file path=[Content_Types].xml><?xml version="1.0" encoding="utf-8"?>
<Types xmlns="http://schemas.openxmlformats.org/package/2006/content-types">
  <Override PartName="/ppt/slides/slide3.xml" ContentType="application/vnd.openxmlformats-officedocument.presentationml.slide+xml"/>
  <Override PartName="/docProps/core.xml" ContentType="application/vnd.openxmlformats-package.core-properties+xml"/>
  <Override PartName="/ppt/slideLayouts/slideLayout6.xml" ContentType="application/vnd.openxmlformats-officedocument.presentationml.slideLayout+xml"/>
  <Default Extension="rels" ContentType="application/vnd.openxmlformats-package.relationships+xml"/>
  <Override PartName="/ppt/slides/slide5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viewProps.xml" ContentType="application/vnd.openxmlformats-officedocument.presentationml.viewProps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2.xml" ContentType="application/vnd.openxmlformats-officedocument.presentationml.slideLayout+xml"/>
  <Override PartName="/ppt/presentation.xml" ContentType="application/vnd.openxmlformats-officedocument.presentationml.presentation.main+xml"/>
  <Default Extension="bin" ContentType="application/vnd.openxmlformats-officedocument.presentationml.printerSettings"/>
  <Override PartName="/ppt/slides/slide1.xml" ContentType="application/vnd.openxmlformats-officedocument.presentationml.slide+xml"/>
  <Default Extension="jpeg" ContentType="image/jpeg"/>
  <Override PartName="/ppt/tableStyles.xml" ContentType="application/vnd.openxmlformats-officedocument.presentationml.tableStyles+xml"/>
  <Override PartName="/ppt/slideLayouts/slideLayout4.xml" ContentType="application/vnd.openxmlformats-officedocument.presentationml.slideLayout+xml"/>
  <Override PartName="/ppt/theme/theme1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62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620"/>
    <p:restoredTop sz="94660"/>
  </p:normalViewPr>
  <p:slideViewPr>
    <p:cSldViewPr snapToGrid="0" snapToObjects="1">
      <p:cViewPr varScale="1">
        <p:scale>
          <a:sx n="108" d="100"/>
          <a:sy n="108" d="100"/>
        </p:scale>
        <p:origin x="-896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printerSettings" Target="printerSettings/printerSettings1.bin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7CA7B-0955-BA48-8905-0205CC29C2DF}" type="datetimeFigureOut">
              <a:rPr lang="en-US" smtClean="0"/>
              <a:pPr/>
              <a:t>5/21/13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C9AED-5378-E345-A53A-27CB1FC957E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7CA7B-0955-BA48-8905-0205CC29C2DF}" type="datetimeFigureOut">
              <a:rPr lang="en-US" smtClean="0"/>
              <a:pPr/>
              <a:t>5/21/13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C9AED-5378-E345-A53A-27CB1FC957E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7CA7B-0955-BA48-8905-0205CC29C2DF}" type="datetimeFigureOut">
              <a:rPr lang="en-US" smtClean="0"/>
              <a:pPr/>
              <a:t>5/21/13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C9AED-5378-E345-A53A-27CB1FC957E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7CA7B-0955-BA48-8905-0205CC29C2DF}" type="datetimeFigureOut">
              <a:rPr lang="en-US" smtClean="0"/>
              <a:pPr/>
              <a:t>5/21/13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C9AED-5378-E345-A53A-27CB1FC957E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7CA7B-0955-BA48-8905-0205CC29C2DF}" type="datetimeFigureOut">
              <a:rPr lang="en-US" smtClean="0"/>
              <a:pPr/>
              <a:t>5/21/13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C9AED-5378-E345-A53A-27CB1FC957E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7CA7B-0955-BA48-8905-0205CC29C2DF}" type="datetimeFigureOut">
              <a:rPr lang="en-US" smtClean="0"/>
              <a:pPr/>
              <a:t>5/21/13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C9AED-5378-E345-A53A-27CB1FC957E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7CA7B-0955-BA48-8905-0205CC29C2DF}" type="datetimeFigureOut">
              <a:rPr lang="en-US" smtClean="0"/>
              <a:pPr/>
              <a:t>5/21/13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C9AED-5378-E345-A53A-27CB1FC957E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7CA7B-0955-BA48-8905-0205CC29C2DF}" type="datetimeFigureOut">
              <a:rPr lang="en-US" smtClean="0"/>
              <a:pPr/>
              <a:t>5/21/13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C9AED-5378-E345-A53A-27CB1FC957E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7CA7B-0955-BA48-8905-0205CC29C2DF}" type="datetimeFigureOut">
              <a:rPr lang="en-US" smtClean="0"/>
              <a:pPr/>
              <a:t>5/21/13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C9AED-5378-E345-A53A-27CB1FC957E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7CA7B-0955-BA48-8905-0205CC29C2DF}" type="datetimeFigureOut">
              <a:rPr lang="en-US" smtClean="0"/>
              <a:pPr/>
              <a:t>5/21/13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C9AED-5378-E345-A53A-27CB1FC957E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7CA7B-0955-BA48-8905-0205CC29C2DF}" type="datetimeFigureOut">
              <a:rPr lang="en-US" smtClean="0"/>
              <a:pPr/>
              <a:t>5/21/13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C9AED-5378-E345-A53A-27CB1FC957E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C7CA7B-0955-BA48-8905-0205CC29C2DF}" type="datetimeFigureOut">
              <a:rPr lang="en-US" smtClean="0"/>
              <a:pPr/>
              <a:t>5/21/13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C9AED-5378-E345-A53A-27CB1FC957E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Slide1 Full SteamAhea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408" y="0"/>
            <a:ext cx="8935183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SLIDE 2 FULL STEAM AHEAD.jpg"/>
          <p:cNvPicPr>
            <a:picLocks noGrp="1" noChangeAspect="1"/>
          </p:cNvPicPr>
          <p:nvPr>
            <p:ph idx="1"/>
          </p:nvPr>
        </p:nvPicPr>
        <p:blipFill>
          <a:blip r:embed="rId2"/>
          <a:srcRect l="-20253" r="-20253"/>
          <a:stretch>
            <a:fillRect/>
          </a:stretch>
        </p:blipFill>
        <p:spPr>
          <a:xfrm>
            <a:off x="-1862188" y="-205619"/>
            <a:ext cx="12843845" cy="706362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 descr="SLIDE 3 FULL STEAM AHEAD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8104" r="-18104"/>
          <a:stretch>
            <a:fillRect/>
          </a:stretch>
        </p:blipFill>
        <p:spPr>
          <a:xfrm>
            <a:off x="-1884885" y="1"/>
            <a:ext cx="12758504" cy="701668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Slide4 Full Steam Ahead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9780" r="-19780"/>
          <a:stretch>
            <a:fillRect/>
          </a:stretch>
        </p:blipFill>
        <p:spPr>
          <a:xfrm>
            <a:off x="-1829424" y="24190"/>
            <a:ext cx="12821851" cy="705152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SLIDE 5 FULL STEAM AHEAD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9780" r="-19780"/>
          <a:stretch>
            <a:fillRect/>
          </a:stretch>
        </p:blipFill>
        <p:spPr>
          <a:xfrm>
            <a:off x="-1821170" y="0"/>
            <a:ext cx="12836886" cy="705979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Slide6 Full Steam Ahead.jpg"/>
          <p:cNvPicPr>
            <a:picLocks noGrp="1" noChangeAspect="1"/>
          </p:cNvPicPr>
          <p:nvPr>
            <p:ph idx="1"/>
          </p:nvPr>
        </p:nvPicPr>
        <p:blipFill>
          <a:blip r:embed="rId2"/>
          <a:srcRect l="-20253" r="-20253"/>
          <a:stretch>
            <a:fillRect/>
          </a:stretch>
        </p:blipFill>
        <p:spPr>
          <a:xfrm>
            <a:off x="-1954215" y="-296755"/>
            <a:ext cx="13362378" cy="734879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0</Words>
  <Application>Microsoft Macintosh PowerPoint</Application>
  <PresentationFormat>On-screen Show (4:3)</PresentationFormat>
  <Paragraphs>0</Paragraphs>
  <Slides>6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Laboratory5 Inc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cyndi coon</dc:creator>
  <cp:lastModifiedBy>cyndi coon</cp:lastModifiedBy>
  <cp:revision>4</cp:revision>
  <dcterms:created xsi:type="dcterms:W3CDTF">2013-05-22T05:39:26Z</dcterms:created>
  <dcterms:modified xsi:type="dcterms:W3CDTF">2013-05-22T05:42:27Z</dcterms:modified>
</cp:coreProperties>
</file>